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0058400" cy="7772400"/>
  <p:notesSz cx="7010400" cy="9236075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>
      <p:cViewPr>
        <p:scale>
          <a:sx n="286" d="100"/>
          <a:sy n="286" d="100"/>
        </p:scale>
        <p:origin x="-192" y="202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2414483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12643" y="413810"/>
            <a:ext cx="3014028" cy="88339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1" y="413810"/>
            <a:ext cx="8874443" cy="88339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87"/>
            <a:ext cx="8549640" cy="154368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6"/>
            <a:ext cx="8549640" cy="1700213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2416283"/>
            <a:ext cx="5944236" cy="683143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2436" y="2416283"/>
            <a:ext cx="5944236" cy="683143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6"/>
            <a:ext cx="4444207" cy="7250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6"/>
            <a:ext cx="4445953" cy="7250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6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1" y="7203865"/>
            <a:ext cx="2346960" cy="413808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591A8-DA9C-464B-9D01-75DEECCD33A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5"/>
            <a:ext cx="3185160" cy="413808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5"/>
            <a:ext cx="2346960" cy="413808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BD47-7314-4FAD-B051-146F23ADC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orldMercator6NoLinesPri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791" r="1429" b="21180"/>
          <a:stretch>
            <a:fillRect/>
          </a:stretch>
        </p:blipFill>
        <p:spPr>
          <a:xfrm>
            <a:off x="0" y="1066800"/>
            <a:ext cx="10058400" cy="5247861"/>
          </a:xfrm>
        </p:spPr>
      </p:pic>
      <p:cxnSp>
        <p:nvCxnSpPr>
          <p:cNvPr id="6" name="Straight Connector 5"/>
          <p:cNvCxnSpPr/>
          <p:nvPr/>
        </p:nvCxnSpPr>
        <p:spPr>
          <a:xfrm>
            <a:off x="0" y="2473039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4254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73742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13230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2718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92206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31694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71182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10670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50158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889644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2873221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0" y="3222779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537170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3829182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76200" y="4114800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0" y="4404510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0" y="4683367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200" y="4971108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5264586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0" y="5581458"/>
            <a:ext cx="100584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46477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7639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26354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64554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06231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4431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82631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2674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60874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2551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91490" y="1066800"/>
            <a:ext cx="0" cy="525780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4800" y="928308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677400" y="233755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677400" y="2739390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677400" y="308812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677400" y="340054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77400" y="3695700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677400" y="398347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677400" y="4271010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677400" y="4549140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677400" y="483691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677400" y="513028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677400" y="5446514"/>
            <a:ext cx="381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40⁰ 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1122" y="22395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16" y="2302959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Anchorage</a:t>
            </a:r>
            <a:endParaRPr lang="en-US" sz="400" dirty="0"/>
          </a:p>
        </p:txBody>
      </p:sp>
      <p:sp>
        <p:nvSpPr>
          <p:cNvPr id="74" name="TextBox 73"/>
          <p:cNvSpPr txBox="1"/>
          <p:nvPr/>
        </p:nvSpPr>
        <p:spPr>
          <a:xfrm>
            <a:off x="1149350" y="271579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1057275" y="2770287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Vancouver</a:t>
            </a:r>
            <a:endParaRPr lang="en-US" sz="400" dirty="0"/>
          </a:p>
        </p:txBody>
      </p:sp>
      <p:sp>
        <p:nvSpPr>
          <p:cNvPr id="77" name="TextBox 76"/>
          <p:cNvSpPr txBox="1"/>
          <p:nvPr/>
        </p:nvSpPr>
        <p:spPr>
          <a:xfrm>
            <a:off x="1405977" y="260985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1320800" y="2708275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Calgary</a:t>
            </a:r>
            <a:endParaRPr lang="en-US" sz="400" dirty="0"/>
          </a:p>
        </p:txBody>
      </p:sp>
      <p:sp>
        <p:nvSpPr>
          <p:cNvPr id="80" name="TextBox 79"/>
          <p:cNvSpPr txBox="1"/>
          <p:nvPr/>
        </p:nvSpPr>
        <p:spPr>
          <a:xfrm>
            <a:off x="1163508" y="311902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809625" y="3224312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San Francisco</a:t>
            </a:r>
            <a:endParaRPr lang="en-US" sz="400" dirty="0"/>
          </a:p>
        </p:txBody>
      </p:sp>
      <p:sp>
        <p:nvSpPr>
          <p:cNvPr id="83" name="TextBox 82"/>
          <p:cNvSpPr txBox="1"/>
          <p:nvPr/>
        </p:nvSpPr>
        <p:spPr>
          <a:xfrm>
            <a:off x="1271458" y="32301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1181100" y="3284425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Los Angeles</a:t>
            </a:r>
            <a:endParaRPr lang="en-US" sz="400" dirty="0"/>
          </a:p>
        </p:txBody>
      </p:sp>
      <p:sp>
        <p:nvSpPr>
          <p:cNvPr id="85" name="TextBox 84"/>
          <p:cNvSpPr txBox="1"/>
          <p:nvPr/>
        </p:nvSpPr>
        <p:spPr>
          <a:xfrm>
            <a:off x="2046158" y="333809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730375" y="3402112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New Orleans</a:t>
            </a:r>
            <a:endParaRPr lang="en-US" sz="400" dirty="0"/>
          </a:p>
        </p:txBody>
      </p:sp>
      <p:sp>
        <p:nvSpPr>
          <p:cNvPr id="87" name="TextBox 86"/>
          <p:cNvSpPr txBox="1"/>
          <p:nvPr/>
        </p:nvSpPr>
        <p:spPr>
          <a:xfrm>
            <a:off x="2414458" y="311902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1993900" y="3257550"/>
            <a:ext cx="762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Washington, D.C.</a:t>
            </a:r>
            <a:endParaRPr lang="en-US" sz="400" dirty="0"/>
          </a:p>
        </p:txBody>
      </p:sp>
      <p:sp>
        <p:nvSpPr>
          <p:cNvPr id="90" name="TextBox 89"/>
          <p:cNvSpPr txBox="1"/>
          <p:nvPr/>
        </p:nvSpPr>
        <p:spPr>
          <a:xfrm>
            <a:off x="2504752" y="302196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2466450" y="312457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New York City</a:t>
            </a:r>
            <a:endParaRPr lang="en-US" sz="400" dirty="0"/>
          </a:p>
        </p:txBody>
      </p:sp>
      <p:sp>
        <p:nvSpPr>
          <p:cNvPr id="93" name="TextBox 92"/>
          <p:cNvSpPr txBox="1"/>
          <p:nvPr/>
        </p:nvSpPr>
        <p:spPr>
          <a:xfrm>
            <a:off x="2470498" y="304864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2423265" y="3194050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Philadelphia</a:t>
            </a:r>
            <a:endParaRPr lang="en-US" sz="400" dirty="0"/>
          </a:p>
        </p:txBody>
      </p:sp>
      <p:sp>
        <p:nvSpPr>
          <p:cNvPr id="95" name="TextBox 94"/>
          <p:cNvSpPr txBox="1"/>
          <p:nvPr/>
        </p:nvSpPr>
        <p:spPr>
          <a:xfrm>
            <a:off x="2382708" y="289677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2244725" y="2951050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Toronto</a:t>
            </a:r>
            <a:endParaRPr lang="en-US" sz="400" dirty="0"/>
          </a:p>
        </p:txBody>
      </p:sp>
      <p:sp>
        <p:nvSpPr>
          <p:cNvPr id="97" name="TextBox 96"/>
          <p:cNvSpPr txBox="1"/>
          <p:nvPr/>
        </p:nvSpPr>
        <p:spPr>
          <a:xfrm>
            <a:off x="2112833" y="299202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1981200" y="3124200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Chicago</a:t>
            </a:r>
            <a:endParaRPr lang="en-US" sz="400" dirty="0"/>
          </a:p>
        </p:txBody>
      </p:sp>
      <p:sp>
        <p:nvSpPr>
          <p:cNvPr id="99" name="TextBox 98"/>
          <p:cNvSpPr txBox="1"/>
          <p:nvPr/>
        </p:nvSpPr>
        <p:spPr>
          <a:xfrm>
            <a:off x="1798508" y="369252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11325" y="3832225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Mexico City</a:t>
            </a:r>
            <a:endParaRPr lang="en-US" sz="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325558" y="34841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225675" y="3581400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Miami</a:t>
            </a:r>
            <a:endParaRPr lang="en-US" sz="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535108" y="413672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362200" y="4191000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Bogota</a:t>
            </a:r>
            <a:endParaRPr lang="en-US" sz="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429004" y="454694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2088" y="4645068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Lima</a:t>
            </a:r>
            <a:endParaRPr lang="en-US" sz="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598616" y="51816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2528" y="5276592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Santiago</a:t>
            </a:r>
            <a:endParaRPr lang="en-US" sz="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923788" y="522334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844456" y="5368452"/>
            <a:ext cx="609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Buenos Aires</a:t>
            </a:r>
            <a:endParaRPr lang="en-US" sz="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298609" y="489267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206750" y="5038725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Rio de Janeiro</a:t>
            </a:r>
            <a:endParaRPr lang="en-US" sz="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110892" y="520563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736672" y="531410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Cape Town</a:t>
            </a:r>
            <a:endParaRPr lang="en-US" sz="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625884" y="42672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416336" y="429788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Nairobi</a:t>
            </a:r>
            <a:endParaRPr lang="en-US" sz="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96144" y="402632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547456" y="410866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Lagos</a:t>
            </a:r>
            <a:endParaRPr lang="en-US" sz="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117224" y="380949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806932" y="3899552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Dakar</a:t>
            </a:r>
            <a:endParaRPr lang="en-US" sz="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95948" y="359980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562600" y="369748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Jeddah</a:t>
            </a:r>
            <a:endParaRPr lang="en-US" sz="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940084" y="32883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782192" y="3342651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Tripoli</a:t>
            </a:r>
            <a:endParaRPr lang="en-US" sz="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431032" y="336457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129944" y="348986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Cairo</a:t>
            </a:r>
            <a:endParaRPr lang="en-US" sz="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019800" y="319119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804116" y="333746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Tehran</a:t>
            </a:r>
            <a:endParaRPr lang="en-US" sz="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487597" y="304271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57675" y="3180808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Madrid</a:t>
            </a:r>
            <a:endParaRPr lang="en-US" sz="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495945" y="29380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230384" y="2993483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Bilbao</a:t>
            </a:r>
            <a:endParaRPr lang="en-US" sz="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655337" y="275707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425950" y="289560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Paris</a:t>
            </a:r>
            <a:endParaRPr lang="en-US" sz="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648200" y="298927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505218" y="312228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Barcelona</a:t>
            </a:r>
            <a:endParaRPr lang="en-US" sz="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912833" y="292628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651196" y="2970016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Florence</a:t>
            </a:r>
            <a:endParaRPr lang="en-US" sz="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4946295" y="298663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739240" y="311964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Vatican</a:t>
            </a:r>
            <a:endParaRPr lang="en-US" sz="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938486" y="261530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682975" y="268030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Berlin</a:t>
            </a:r>
            <a:endParaRPr lang="en-US" sz="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569273" y="265244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330700" y="2706271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London</a:t>
            </a:r>
            <a:endParaRPr lang="en-US" sz="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725187" y="261102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498975" y="2662337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Amsterdam</a:t>
            </a:r>
            <a:endParaRPr lang="en-US" sz="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915687" y="248719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796225" y="2552737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Copenhagen</a:t>
            </a:r>
            <a:endParaRPr lang="en-US" sz="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5289384" y="228399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50" name="TextBox 149"/>
          <p:cNvSpPr txBox="1"/>
          <p:nvPr/>
        </p:nvSpPr>
        <p:spPr>
          <a:xfrm>
            <a:off x="5076825" y="234478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Helsinki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438020" y="230229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5334000" y="2364833"/>
            <a:ext cx="762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Saint Petersburg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643452" y="250282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5410200" y="2562703"/>
            <a:ext cx="762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Moscow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33083" y="2693019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5207619" y="2830551"/>
            <a:ext cx="762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Kiev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409852" y="301003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58" name="TextBox 157"/>
          <p:cNvSpPr txBox="1"/>
          <p:nvPr/>
        </p:nvSpPr>
        <p:spPr>
          <a:xfrm>
            <a:off x="5283084" y="312841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Istanbul</a:t>
            </a:r>
            <a:endParaRPr lang="en-US" sz="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6522237" y="32258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283325" y="3284412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Kabul</a:t>
            </a:r>
            <a:endParaRPr lang="en-US" sz="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765925" y="340677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505459" y="3556000"/>
            <a:ext cx="762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New Delhi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644363" y="3681461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296721" y="3798849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Mumbai</a:t>
            </a:r>
            <a:endParaRPr lang="en-US" sz="400" dirty="0"/>
          </a:p>
        </p:txBody>
      </p:sp>
      <p:sp>
        <p:nvSpPr>
          <p:cNvPr id="176" name="TextBox 175"/>
          <p:cNvSpPr txBox="1"/>
          <p:nvPr/>
        </p:nvSpPr>
        <p:spPr>
          <a:xfrm>
            <a:off x="6811631" y="386731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701883" y="3969834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Chennai</a:t>
            </a:r>
            <a:endParaRPr lang="en-US" sz="400" dirty="0"/>
          </a:p>
        </p:txBody>
      </p:sp>
      <p:sp>
        <p:nvSpPr>
          <p:cNvPr id="178" name="TextBox 177"/>
          <p:cNvSpPr txBox="1"/>
          <p:nvPr/>
        </p:nvSpPr>
        <p:spPr>
          <a:xfrm>
            <a:off x="7397069" y="3836019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7214838" y="3890298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Bangkok</a:t>
            </a:r>
            <a:endParaRPr lang="en-US" sz="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7792937" y="356839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7525215" y="3622671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Hong Kong</a:t>
            </a:r>
            <a:endParaRPr lang="en-US" sz="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7443533" y="414423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83" name="TextBox 182"/>
          <p:cNvSpPr txBox="1"/>
          <p:nvPr/>
        </p:nvSpPr>
        <p:spPr>
          <a:xfrm>
            <a:off x="7344936" y="4205948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Kuala Lumpur</a:t>
            </a:r>
            <a:endParaRPr lang="en-US" sz="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7835900" y="51816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85" name="TextBox 184"/>
          <p:cNvSpPr txBox="1"/>
          <p:nvPr/>
        </p:nvSpPr>
        <p:spPr>
          <a:xfrm>
            <a:off x="7524750" y="527685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Perth</a:t>
            </a:r>
            <a:endParaRPr lang="en-US" sz="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8797709" y="520065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87" name="TextBox 186"/>
          <p:cNvSpPr txBox="1"/>
          <p:nvPr/>
        </p:nvSpPr>
        <p:spPr>
          <a:xfrm>
            <a:off x="8677275" y="5318125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Sydney</a:t>
            </a:r>
            <a:endParaRPr lang="en-US" sz="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8638959" y="53256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89" name="TextBox 188"/>
          <p:cNvSpPr txBox="1"/>
          <p:nvPr/>
        </p:nvSpPr>
        <p:spPr>
          <a:xfrm>
            <a:off x="8423275" y="5379925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Melbourne</a:t>
            </a:r>
            <a:endParaRPr lang="en-US" sz="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7861703" y="303654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631151" y="3090827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Beijing</a:t>
            </a:r>
            <a:endParaRPr lang="en-US" sz="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954631" y="3315329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620000" y="3406778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Shanghai</a:t>
            </a:r>
            <a:endParaRPr lang="en-US" sz="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8151635" y="312791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848600" y="3234225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Seoul</a:t>
            </a:r>
            <a:endParaRPr lang="en-US" sz="400" dirty="0"/>
          </a:p>
        </p:txBody>
      </p:sp>
      <p:sp>
        <p:nvSpPr>
          <p:cNvPr id="196" name="TextBox 195"/>
          <p:cNvSpPr txBox="1"/>
          <p:nvPr/>
        </p:nvSpPr>
        <p:spPr>
          <a:xfrm>
            <a:off x="8499182" y="3178098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97" name="TextBox 196"/>
          <p:cNvSpPr txBox="1"/>
          <p:nvPr/>
        </p:nvSpPr>
        <p:spPr>
          <a:xfrm>
            <a:off x="8363415" y="3278829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Tokyo</a:t>
            </a:r>
            <a:endParaRPr lang="en-US" sz="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5339862" y="4986712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∙</a:t>
            </a:r>
            <a:endParaRPr lang="en-US" sz="1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5168958" y="5126470"/>
            <a:ext cx="6858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 smtClean="0"/>
              <a:t>Johannesburg</a:t>
            </a:r>
            <a:endParaRPr lang="en-US" sz="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173</Words>
  <Application>Microsoft Office PowerPoint</Application>
  <PresentationFormat>Custom</PresentationFormat>
  <Paragraphs>134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eBay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estuart</dc:creator>
  <cp:lastModifiedBy>estuart</cp:lastModifiedBy>
  <cp:revision>31</cp:revision>
  <dcterms:created xsi:type="dcterms:W3CDTF">2011-12-27T21:29:36Z</dcterms:created>
  <dcterms:modified xsi:type="dcterms:W3CDTF">2012-02-01T04:45:22Z</dcterms:modified>
</cp:coreProperties>
</file>