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0" r:id="rId15"/>
    <p:sldId id="274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683" autoAdjust="0"/>
  </p:normalViewPr>
  <p:slideViewPr>
    <p:cSldViewPr>
      <p:cViewPr varScale="1">
        <p:scale>
          <a:sx n="74" d="100"/>
          <a:sy n="74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16"/>
    </p:cViewPr>
  </p:sorterViewPr>
  <p:notesViewPr>
    <p:cSldViewPr>
      <p:cViewPr varScale="1">
        <p:scale>
          <a:sx n="58" d="100"/>
          <a:sy n="58" d="100"/>
        </p:scale>
        <p:origin x="-248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336A2-226C-4185-A414-0B5A767DD88A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ACA1A-5103-4E58-B0A3-52F25DD82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ACA1A-5103-4E58-B0A3-52F25DD828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99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ACA1A-5103-4E58-B0A3-52F25DD828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4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3CECA-7F0D-4E88-AC7F-2CD775B0C614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103CECA-7F0D-4E88-AC7F-2CD775B0C614}" type="datetimeFigureOut">
              <a:rPr lang="en-US" smtClean="0"/>
              <a:t>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B0FEC4-5ED4-48E2-B440-A7753690F9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 More Games: </a:t>
            </a:r>
            <a:br>
              <a:rPr lang="en-US" dirty="0" smtClean="0"/>
            </a:br>
            <a:r>
              <a:rPr lang="en-US" dirty="0" smtClean="0"/>
              <a:t>The Doctor When 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Allen Cohn, </a:t>
            </a:r>
            <a:r>
              <a:rPr lang="en-US" u="sng" dirty="0" smtClean="0"/>
              <a:t>et. al.</a:t>
            </a:r>
            <a:br>
              <a:rPr lang="en-US" u="sng" dirty="0" smtClean="0"/>
            </a:br>
            <a:r>
              <a:rPr lang="en-US" dirty="0" smtClean="0"/>
              <a:t>www.doctorwhen.com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doctorwhengame@gmail.com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4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we all just get along?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Yes, puzzlers tend to be competitive. And we </a:t>
            </a:r>
            <a:r>
              <a:rPr lang="en-US" u="sng" dirty="0" smtClean="0"/>
              <a:t>will</a:t>
            </a:r>
            <a:r>
              <a:rPr lang="en-US" dirty="0" smtClean="0"/>
              <a:t> have world-class puzzles.</a:t>
            </a:r>
          </a:p>
          <a:p>
            <a:pPr marL="0" indent="0">
              <a:buNone/>
            </a:pPr>
            <a:r>
              <a:rPr lang="en-US" dirty="0" smtClean="0"/>
              <a:t>But still we’re trying to create:</a:t>
            </a:r>
          </a:p>
          <a:p>
            <a:r>
              <a:rPr lang="en-US" dirty="0" smtClean="0"/>
              <a:t>A cooperative experience</a:t>
            </a:r>
          </a:p>
          <a:p>
            <a:r>
              <a:rPr lang="en-US" dirty="0" smtClean="0"/>
              <a:t>Working together on a common goal</a:t>
            </a:r>
          </a:p>
          <a:p>
            <a:r>
              <a:rPr lang="en-US" dirty="0" smtClean="0"/>
              <a:t>Get their sense of accomplishment from moving the plot, not beating other teams</a:t>
            </a:r>
          </a:p>
          <a:p>
            <a:pPr marL="0" indent="0">
              <a:buNone/>
            </a:pPr>
            <a:r>
              <a:rPr lang="en-US" dirty="0" smtClean="0"/>
              <a:t>We won’t even keep score!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1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progress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plotline complete</a:t>
            </a:r>
          </a:p>
          <a:p>
            <a:r>
              <a:rPr lang="en-US" dirty="0" smtClean="0"/>
              <a:t>Identified which “showpiece puzzles” are needed</a:t>
            </a:r>
          </a:p>
          <a:p>
            <a:r>
              <a:rPr lang="en-US" dirty="0" smtClean="0"/>
              <a:t>Prototypes of several</a:t>
            </a:r>
          </a:p>
          <a:p>
            <a:r>
              <a:rPr lang="en-US" dirty="0" smtClean="0"/>
              <a:t>Key location secured</a:t>
            </a:r>
          </a:p>
          <a:p>
            <a:r>
              <a:rPr lang="en-US" dirty="0" smtClean="0"/>
              <a:t>Great people already on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0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 function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Allen Cohn, overall</a:t>
            </a:r>
          </a:p>
          <a:p>
            <a:r>
              <a:rPr lang="en-US" dirty="0" smtClean="0"/>
              <a:t>Trisha </a:t>
            </a:r>
            <a:r>
              <a:rPr lang="en-US" dirty="0" err="1" smtClean="0"/>
              <a:t>Lantznester</a:t>
            </a:r>
            <a:r>
              <a:rPr lang="en-US" dirty="0" smtClean="0"/>
              <a:t>, puzzles</a:t>
            </a:r>
          </a:p>
          <a:p>
            <a:r>
              <a:rPr lang="en-US" dirty="0" smtClean="0"/>
              <a:t>Erik Stuart, administrative/financial (adult supervision)</a:t>
            </a:r>
          </a:p>
          <a:p>
            <a:r>
              <a:rPr lang="en-US" dirty="0" smtClean="0"/>
              <a:t>_____, technical director (in the theatrical sense of “technical”)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2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 members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Core</a:t>
            </a:r>
          </a:p>
          <a:p>
            <a:r>
              <a:rPr lang="en-US" dirty="0" smtClean="0"/>
              <a:t>Dwight Freund</a:t>
            </a:r>
          </a:p>
          <a:p>
            <a:r>
              <a:rPr lang="en-US" dirty="0" smtClean="0"/>
              <a:t>Sean Gugler</a:t>
            </a:r>
          </a:p>
          <a:p>
            <a:r>
              <a:rPr lang="en-US" dirty="0" smtClean="0"/>
              <a:t>Wei-Hwa Huang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Contributors</a:t>
            </a:r>
          </a:p>
          <a:p>
            <a:r>
              <a:rPr lang="en-US" dirty="0"/>
              <a:t>Justin Graham</a:t>
            </a:r>
          </a:p>
          <a:p>
            <a:r>
              <a:rPr lang="en-US" dirty="0"/>
              <a:t>Lisa Long</a:t>
            </a:r>
          </a:p>
          <a:p>
            <a:r>
              <a:rPr lang="en-US" dirty="0" smtClean="0"/>
              <a:t>Acorn </a:t>
            </a:r>
            <a:r>
              <a:rPr lang="en-US" dirty="0" err="1" smtClean="0"/>
              <a:t>Pooley</a:t>
            </a:r>
            <a:endParaRPr lang="en-US" dirty="0" smtClean="0"/>
          </a:p>
          <a:p>
            <a:r>
              <a:rPr lang="en-US" dirty="0" smtClean="0"/>
              <a:t>Dave </a:t>
            </a:r>
            <a:r>
              <a:rPr lang="en-US" dirty="0" err="1" smtClean="0"/>
              <a:t>Shukan</a:t>
            </a:r>
            <a:endParaRPr lang="en-US" dirty="0" smtClean="0"/>
          </a:p>
          <a:p>
            <a:r>
              <a:rPr lang="en-US" dirty="0" smtClean="0"/>
              <a:t>DeeAnn Sole</a:t>
            </a:r>
          </a:p>
          <a:p>
            <a:r>
              <a:rPr lang="en-US" dirty="0" smtClean="0"/>
              <a:t>Melissa Wilson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4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more, more,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base requirements are simple:</a:t>
            </a:r>
          </a:p>
          <a:p>
            <a:r>
              <a:rPr lang="en-US" dirty="0" smtClean="0"/>
              <a:t>Enthusiasm</a:t>
            </a:r>
          </a:p>
          <a:p>
            <a:r>
              <a:rPr lang="en-US" dirty="0" smtClean="0"/>
              <a:t>Time</a:t>
            </a:r>
          </a:p>
          <a:p>
            <a:pPr marL="0" indent="0">
              <a:buNone/>
            </a:pPr>
            <a:r>
              <a:rPr lang="en-US" dirty="0" smtClean="0"/>
              <a:t>Teaming with positive people makes this a fun hobby!</a:t>
            </a:r>
          </a:p>
        </p:txBody>
      </p:sp>
    </p:spTree>
    <p:extLst>
      <p:ext uri="{BB962C8B-B14F-4D97-AF65-F5344CB8AC3E}">
        <p14:creationId xmlns:p14="http://schemas.microsoft.com/office/powerpoint/2010/main" val="148972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specific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“Core”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Members with theatrical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7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GC needs a handful of people who will make this a primary hobby for months</a:t>
            </a:r>
          </a:p>
          <a:p>
            <a:r>
              <a:rPr lang="en-US" dirty="0" smtClean="0"/>
              <a:t>We have a few, but need more</a:t>
            </a:r>
          </a:p>
          <a:p>
            <a:r>
              <a:rPr lang="en-US" dirty="0" smtClean="0"/>
              <a:t>If interested, see us during the break and drink our </a:t>
            </a:r>
            <a:r>
              <a:rPr lang="en-US" dirty="0" err="1" smtClean="0"/>
              <a:t>Kool</a:t>
            </a:r>
            <a:r>
              <a:rPr lang="en-US" dirty="0" smtClean="0"/>
              <a:t> Aid</a:t>
            </a:r>
          </a:p>
        </p:txBody>
      </p:sp>
    </p:spTree>
    <p:extLst>
      <p:ext uri="{BB962C8B-B14F-4D97-AF65-F5344CB8AC3E}">
        <p14:creationId xmlns:p14="http://schemas.microsoft.com/office/powerpoint/2010/main" val="110672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special flavor of Doctor When requires:</a:t>
            </a:r>
          </a:p>
          <a:p>
            <a:r>
              <a:rPr lang="en-US" dirty="0" smtClean="0"/>
              <a:t>Set construction</a:t>
            </a:r>
          </a:p>
          <a:p>
            <a:r>
              <a:rPr lang="en-US" dirty="0" smtClean="0"/>
              <a:t>Painting</a:t>
            </a:r>
            <a:endParaRPr lang="en-US" dirty="0"/>
          </a:p>
          <a:p>
            <a:r>
              <a:rPr lang="en-US" dirty="0"/>
              <a:t>Video </a:t>
            </a:r>
            <a:r>
              <a:rPr lang="en-US" dirty="0" smtClean="0"/>
              <a:t>production/editing</a:t>
            </a:r>
            <a:endParaRPr lang="en-US" dirty="0"/>
          </a:p>
          <a:p>
            <a:r>
              <a:rPr lang="en-US" dirty="0" smtClean="0"/>
              <a:t>Actors/actresses</a:t>
            </a:r>
          </a:p>
          <a:p>
            <a:pPr marL="0" indent="0">
              <a:buNone/>
            </a:pPr>
            <a:r>
              <a:rPr lang="en-US" dirty="0" smtClean="0"/>
              <a:t>Maybe not you…but perhaps your friends?</a:t>
            </a:r>
          </a:p>
          <a:p>
            <a:pPr marL="0" indent="0">
              <a:buNone/>
            </a:pPr>
            <a:r>
              <a:rPr lang="en-US" dirty="0" smtClean="0"/>
              <a:t>Please spread the word!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6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of assembling a GC from members of different teams?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Thoughts on how to entice puzzlers to enjoy the plot, play along, and not focus (so much) on competition?</a:t>
            </a:r>
          </a:p>
        </p:txBody>
      </p:sp>
    </p:spTree>
    <p:extLst>
      <p:ext uri="{BB962C8B-B14F-4D97-AF65-F5344CB8AC3E}">
        <p14:creationId xmlns:p14="http://schemas.microsoft.com/office/powerpoint/2010/main" val="211517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impediment to running more games</a:t>
            </a:r>
          </a:p>
          <a:p>
            <a:r>
              <a:rPr lang="en-US" dirty="0" smtClean="0"/>
              <a:t>The Doctor When solution</a:t>
            </a:r>
          </a:p>
          <a:p>
            <a:r>
              <a:rPr lang="en-US" dirty="0" smtClean="0"/>
              <a:t>Pluses and minuses</a:t>
            </a:r>
          </a:p>
          <a:p>
            <a:r>
              <a:rPr lang="en-US" dirty="0" smtClean="0"/>
              <a:t>A brief recruiting pitch for Doctor When</a:t>
            </a:r>
          </a:p>
          <a:p>
            <a:r>
              <a:rPr lang="en-US" dirty="0" smtClean="0"/>
              <a:t>Discussion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as we’re told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in GC Summit 2009 Red Byer told us to “run more games”</a:t>
            </a:r>
          </a:p>
          <a:p>
            <a:r>
              <a:rPr lang="en-US" dirty="0" smtClean="0"/>
              <a:t>But my team, Meat Machine, didn’t have the experience, size, or time available to do it</a:t>
            </a:r>
          </a:p>
          <a:p>
            <a:r>
              <a:rPr lang="en-US" dirty="0" smtClean="0"/>
              <a:t>I bet we’re not the only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0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didn’t know any better…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came up with the germ of an idea for a game</a:t>
            </a:r>
          </a:p>
          <a:p>
            <a:r>
              <a:rPr lang="en-US" dirty="0" smtClean="0"/>
              <a:t>All I had was chutzpah, but not the people</a:t>
            </a:r>
          </a:p>
          <a:p>
            <a:r>
              <a:rPr lang="en-US" dirty="0" smtClean="0"/>
              <a:t>So I recruited across teams—both in-person networking and posting to the Yahoo! Groups</a:t>
            </a:r>
          </a:p>
          <a:p>
            <a:r>
              <a:rPr lang="en-US" dirty="0" smtClean="0"/>
              <a:t>I didn’t realize that that was an uncommon way to do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Pluses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works, then a game will be created that would have been impossible using conventional methods</a:t>
            </a:r>
          </a:p>
          <a:p>
            <a:r>
              <a:rPr lang="en-US" dirty="0" smtClean="0"/>
              <a:t>We get to work and bond with people outside our teams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2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Minuses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 doesn’t have foundation of experience working together</a:t>
            </a:r>
          </a:p>
          <a:p>
            <a:r>
              <a:rPr lang="en-US" dirty="0" smtClean="0"/>
              <a:t>Game development slowed by recruiting and team building needs</a:t>
            </a:r>
          </a:p>
          <a:p>
            <a:r>
              <a:rPr lang="en-US" dirty="0" smtClean="0"/>
              <a:t>Members wonder if their teams will get “credit” for contributing to the community</a:t>
            </a:r>
          </a:p>
          <a:p>
            <a:r>
              <a:rPr lang="en-US" dirty="0" smtClean="0"/>
              <a:t>May be divisive: If someone helps then they can’t play with their core team</a:t>
            </a:r>
          </a:p>
        </p:txBody>
      </p:sp>
    </p:spTree>
    <p:extLst>
      <p:ext uri="{BB962C8B-B14F-4D97-AF65-F5344CB8AC3E}">
        <p14:creationId xmlns:p14="http://schemas.microsoft.com/office/powerpoint/2010/main" val="163671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the pitch…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 lot of great people on board at various levels of contribution</a:t>
            </a:r>
          </a:p>
          <a:p>
            <a:r>
              <a:rPr lang="en-US" dirty="0" smtClean="0"/>
              <a:t>But we need a few more</a:t>
            </a:r>
          </a:p>
        </p:txBody>
      </p:sp>
    </p:spTree>
    <p:extLst>
      <p:ext uri="{BB962C8B-B14F-4D97-AF65-F5344CB8AC3E}">
        <p14:creationId xmlns:p14="http://schemas.microsoft.com/office/powerpoint/2010/main" val="163507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“stats” on our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“Back To Doctor When’s Excellent Adventure”</a:t>
            </a:r>
          </a:p>
          <a:p>
            <a:r>
              <a:rPr lang="en-US" dirty="0" smtClean="0"/>
              <a:t>A tongue-in-cheek homage to time travel adventures</a:t>
            </a:r>
          </a:p>
          <a:p>
            <a:r>
              <a:rPr lang="en-US" dirty="0" smtClean="0"/>
              <a:t>Target length: 30 hours</a:t>
            </a:r>
          </a:p>
          <a:p>
            <a:r>
              <a:rPr lang="en-US" dirty="0" smtClean="0"/>
              <a:t>Target dates: run twice—weekends of 9/17 and 9/24</a:t>
            </a:r>
          </a:p>
          <a:p>
            <a:r>
              <a:rPr lang="en-US" dirty="0" smtClean="0"/>
              <a:t>Start location: San Mateo</a:t>
            </a:r>
          </a:p>
          <a:p>
            <a:r>
              <a:rPr lang="en-US" dirty="0" smtClean="0"/>
              <a:t>Target size: 20 teams each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immersive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teams will be protagonists in a plot line</a:t>
            </a:r>
          </a:p>
          <a:p>
            <a:r>
              <a:rPr lang="en-US" dirty="0" smtClean="0"/>
              <a:t>Solving great puzzles is how the plot will be revealed and how they’ll achieve their goals</a:t>
            </a:r>
          </a:p>
          <a:p>
            <a:r>
              <a:rPr lang="en-US" dirty="0" smtClean="0"/>
              <a:t>Sets, props, actors, special effects galore!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146</TotalTime>
  <Words>612</Words>
  <Application>Microsoft Office PowerPoint</Application>
  <PresentationFormat>On-screen Show (4:3)</PresentationFormat>
  <Paragraphs>94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Run More Games:  The Doctor When Solution</vt:lpstr>
      <vt:lpstr>Topics</vt:lpstr>
      <vt:lpstr>Doing as we’re told</vt:lpstr>
      <vt:lpstr>I didn’t know any better…</vt:lpstr>
      <vt:lpstr>Pluses so far</vt:lpstr>
      <vt:lpstr>Minuses so far</vt:lpstr>
      <vt:lpstr>Here’s the pitch…</vt:lpstr>
      <vt:lpstr>The “stats” on our game</vt:lpstr>
      <vt:lpstr>An immersive experience</vt:lpstr>
      <vt:lpstr>Can’t we all just get along?</vt:lpstr>
      <vt:lpstr>Lots of progress so far</vt:lpstr>
      <vt:lpstr>GC function leaders</vt:lpstr>
      <vt:lpstr>GC members so far</vt:lpstr>
      <vt:lpstr>We need more, more, more!</vt:lpstr>
      <vt:lpstr>Two specific needs</vt:lpstr>
      <vt:lpstr>Core members</vt:lpstr>
      <vt:lpstr>Theater people</vt:lpstr>
      <vt:lpstr>Discussion period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More Games:  The Doctor When Solution</dc:title>
  <dc:creator>Allen Cohn</dc:creator>
  <cp:lastModifiedBy>Wei-Hwa Huang</cp:lastModifiedBy>
  <cp:revision>19</cp:revision>
  <dcterms:created xsi:type="dcterms:W3CDTF">2011-02-04T22:56:29Z</dcterms:created>
  <dcterms:modified xsi:type="dcterms:W3CDTF">2011-02-12T10:22:21Z</dcterms:modified>
</cp:coreProperties>
</file>